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0"/>
    <p:restoredTop sz="94676"/>
  </p:normalViewPr>
  <p:slideViewPr>
    <p:cSldViewPr snapToGrid="0" snapToObjects="1">
      <p:cViewPr varScale="1">
        <p:scale>
          <a:sx n="135" d="100"/>
          <a:sy n="135" d="100"/>
        </p:scale>
        <p:origin x="204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36783-FDDB-274D-8953-951A111DD557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E8B4-73DB-EA4D-9AEF-770A02967B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31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628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57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96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57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50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050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216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208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426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213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981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BAB8-7D3B-D846-AD62-63F59F22541E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C8EB-75E6-5349-958E-862F9787B7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B715E078-2CEB-A545-9332-BDB44D195EBD}"/>
              </a:ext>
            </a:extLst>
          </p:cNvPr>
          <p:cNvGrpSpPr/>
          <p:nvPr/>
        </p:nvGrpSpPr>
        <p:grpSpPr>
          <a:xfrm>
            <a:off x="0" y="-19800"/>
            <a:ext cx="9906000" cy="6866361"/>
            <a:chOff x="0" y="-19800"/>
            <a:chExt cx="9906000" cy="6866361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70AE3366-3BFD-8F4A-9F5C-49898B4EF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808031"/>
              <a:ext cx="9906000" cy="203853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A12BF613-29EF-5C4A-861A-E1E4C744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-19800"/>
              <a:ext cx="9906000" cy="2059776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77D0550-08CB-1541-BBD4-6215D385AC9A}"/>
                </a:ext>
              </a:extLst>
            </p:cNvPr>
            <p:cNvSpPr/>
            <p:nvPr/>
          </p:nvSpPr>
          <p:spPr>
            <a:xfrm>
              <a:off x="0" y="1414463"/>
              <a:ext cx="9906000" cy="3929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5000" sy="105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8FA7E70-B12A-6C4C-B2FE-5791412FF2A1}"/>
                </a:ext>
              </a:extLst>
            </p:cNvPr>
            <p:cNvSpPr/>
            <p:nvPr/>
          </p:nvSpPr>
          <p:spPr>
            <a:xfrm>
              <a:off x="4091230" y="3806215"/>
              <a:ext cx="172354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4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招生办公室</a:t>
              </a:r>
              <a:endParaRPr lang="en-US" altLang="zh-CN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altLang="zh-CN" sz="24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2022</a:t>
              </a:r>
              <a:r>
                <a:rPr lang="zh-CN" altLang="en-US" sz="24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年</a:t>
              </a:r>
              <a:r>
                <a:rPr lang="en-US" altLang="zh-CN" sz="24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r>
                <a:rPr lang="zh-CN" altLang="en-US" sz="2400" dirty="0">
                  <a:ln w="0"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月</a:t>
              </a:r>
              <a:endParaRPr lang="en-US" altLang="zh-CN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9FB98FA-31C9-C048-932D-59E5F503A25F}"/>
                </a:ext>
              </a:extLst>
            </p:cNvPr>
            <p:cNvSpPr/>
            <p:nvPr/>
          </p:nvSpPr>
          <p:spPr>
            <a:xfrm>
              <a:off x="3129430" y="2550909"/>
              <a:ext cx="36471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面试考场①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58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9</Words>
  <Application>Microsoft Macintosh PowerPoint</Application>
  <PresentationFormat>A4 纸张(210x297 毫米)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16</cp:revision>
  <cp:lastPrinted>2022-03-06T09:50:17Z</cp:lastPrinted>
  <dcterms:created xsi:type="dcterms:W3CDTF">2021-12-20T07:22:02Z</dcterms:created>
  <dcterms:modified xsi:type="dcterms:W3CDTF">2022-03-14T05:20:44Z</dcterms:modified>
</cp:coreProperties>
</file>